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90" r:id="rId3"/>
    <p:sldId id="522" r:id="rId4"/>
    <p:sldId id="556" r:id="rId5"/>
    <p:sldId id="531" r:id="rId6"/>
    <p:sldId id="483" r:id="rId7"/>
    <p:sldId id="504" r:id="rId8"/>
    <p:sldId id="496" r:id="rId9"/>
    <p:sldId id="543" r:id="rId10"/>
    <p:sldId id="528" r:id="rId11"/>
    <p:sldId id="497" r:id="rId12"/>
    <p:sldId id="532" r:id="rId13"/>
    <p:sldId id="524" r:id="rId14"/>
    <p:sldId id="527" r:id="rId15"/>
    <p:sldId id="525" r:id="rId16"/>
    <p:sldId id="502" r:id="rId17"/>
    <p:sldId id="523" r:id="rId18"/>
    <p:sldId id="547" r:id="rId19"/>
    <p:sldId id="509" r:id="rId20"/>
    <p:sldId id="538" r:id="rId21"/>
    <p:sldId id="548" r:id="rId22"/>
    <p:sldId id="499" r:id="rId23"/>
    <p:sldId id="534" r:id="rId24"/>
    <p:sldId id="533" r:id="rId25"/>
    <p:sldId id="551" r:id="rId26"/>
    <p:sldId id="550" r:id="rId27"/>
    <p:sldId id="549" r:id="rId28"/>
    <p:sldId id="541" r:id="rId29"/>
    <p:sldId id="505" r:id="rId30"/>
    <p:sldId id="506" r:id="rId31"/>
    <p:sldId id="512" r:id="rId32"/>
    <p:sldId id="554" r:id="rId33"/>
    <p:sldId id="501" r:id="rId34"/>
    <p:sldId id="553" r:id="rId35"/>
    <p:sldId id="552" r:id="rId36"/>
    <p:sldId id="557" r:id="rId37"/>
    <p:sldId id="535" r:id="rId38"/>
    <p:sldId id="539" r:id="rId39"/>
    <p:sldId id="493" r:id="rId40"/>
    <p:sldId id="477" r:id="rId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1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31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5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1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3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3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7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/>
              <a:t>17 May 2016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wine-quality/winequality-white.csv" TargetMode="External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docs.h2o.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2" Type="http://schemas.openxmlformats.org/officeDocument/2006/relationships/hyperlink" Target="https://github.com/szilard/benchm-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szilard/h2o-sco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iqiestunegrossememere/h2o_deeplearning_docker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cloud,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LondonR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Demos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1: Web Interface </a:t>
            </a:r>
          </a:p>
          <a:p>
            <a:pPr lvl="1"/>
            <a:r>
              <a:rPr lang="en-US" dirty="0"/>
              <a:t>Public dataset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2: R Interface</a:t>
            </a:r>
          </a:p>
          <a:p>
            <a:pPr lvl="1"/>
            <a:r>
              <a:rPr lang="en-US" dirty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4195" y="4657964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28.media.tumblr.com</a:t>
            </a: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11 Features</a:t>
            </a:r>
          </a:p>
          <a:p>
            <a:pPr lvl="1"/>
            <a:r>
              <a:rPr lang="en-GB" dirty="0"/>
              <a:t>Characteristics </a:t>
            </a:r>
            <a:r>
              <a:rPr lang="is-IS" dirty="0"/>
              <a:t>of wine</a:t>
            </a:r>
          </a:p>
          <a:p>
            <a:pPr lvl="2"/>
            <a:r>
              <a:rPr lang="is-IS" dirty="0"/>
              <a:t>Acidity, Sugar, pH ...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b="1" dirty="0"/>
              <a:t>1 Output</a:t>
            </a:r>
          </a:p>
          <a:p>
            <a:pPr lvl="1"/>
            <a:r>
              <a:rPr lang="en-US" dirty="0"/>
              <a:t>Quality (0 – 10)</a:t>
            </a:r>
          </a:p>
          <a:p>
            <a:pPr lvl="1"/>
            <a:r>
              <a:rPr lang="en-US" dirty="0"/>
              <a:t>Classification / Regression</a:t>
            </a:r>
          </a:p>
          <a:p>
            <a:pPr lvl="1"/>
            <a:endParaRPr lang="en-US" dirty="0"/>
          </a:p>
          <a:p>
            <a:r>
              <a:rPr lang="en-US" b="1" dirty="0"/>
              <a:t>4898 Records</a:t>
            </a:r>
          </a:p>
          <a:p>
            <a:pPr lvl="1"/>
            <a:r>
              <a:rPr lang="en-US" dirty="0"/>
              <a:t>White wine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http://archive.ics.uci.edu/ml/datasets/Wine+Quality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CSV</a:t>
            </a:r>
          </a:p>
          <a:p>
            <a:pPr lvl="1"/>
            <a:r>
              <a:rPr lang="en-US" dirty="0">
                <a:hlinkClick r:id="rId3"/>
              </a:rPr>
              <a:t>http://archive.ics.uci.edu/ml/machine-learning-databases/wine-quality/winequality-white.csv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www.h2o.ai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java -jar h2o.jar</a:t>
            </a:r>
          </a:p>
          <a:p>
            <a:endParaRPr lang="en-US" dirty="0"/>
          </a:p>
          <a:p>
            <a:r>
              <a:rPr lang="en-US" dirty="0"/>
              <a:t>Web browser: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localhost:54321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Web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demo_01_flow</a:t>
            </a:r>
          </a:p>
          <a:p>
            <a:pPr lvl="1"/>
            <a:r>
              <a:rPr lang="en-US" dirty="0"/>
              <a:t>Following the procedures in </a:t>
            </a:r>
            <a:r>
              <a:rPr lang="en-US" b="1" dirty="0"/>
              <a:t>README.md</a:t>
            </a:r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299124"/>
            <a:ext cx="4038600" cy="3196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Flow Live Demo</a:t>
            </a:r>
          </a:p>
        </p:txBody>
      </p:sp>
    </p:spTree>
    <p:extLst>
      <p:ext uri="{BB962C8B-B14F-4D97-AF65-F5344CB8AC3E}">
        <p14:creationId xmlns:p14="http://schemas.microsoft.com/office/powerpoint/2010/main" val="24869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Package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Install latest stable </a:t>
            </a:r>
          </a:p>
          <a:p>
            <a:pPr lvl="1"/>
            <a:r>
              <a:rPr lang="en-US" b="1" i="1" dirty="0"/>
              <a:t>Recommended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/>
              <a:t>Install from CRAN</a:t>
            </a:r>
          </a:p>
          <a:p>
            <a:pPr lvl="1"/>
            <a:r>
              <a:rPr lang="en-US" dirty="0"/>
              <a:t>install.packages(”h2o”)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/>
              <a:t>bit.ly/joe_h2o_talk2</a:t>
            </a:r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/>
              <a:t>bit.ly/h2o_paris_1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demo_02_r</a:t>
            </a:r>
          </a:p>
          <a:p>
            <a:pPr lvl="1"/>
            <a:r>
              <a:rPr lang="en-US" dirty="0"/>
              <a:t>Download and run </a:t>
            </a:r>
            <a:r>
              <a:rPr lang="en-US" b="1" dirty="0"/>
              <a:t>R scripts</a:t>
            </a:r>
            <a:r>
              <a:rPr lang="en-US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038" t="8073" r="17677" b="1501"/>
          <a:stretch/>
        </p:blipFill>
        <p:spPr>
          <a:xfrm>
            <a:off x="4452651" y="1200151"/>
            <a:ext cx="4196049" cy="307085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+ R Live Demo</a:t>
            </a:r>
          </a:p>
        </p:txBody>
      </p:sp>
    </p:spTree>
    <p:extLst>
      <p:ext uri="{BB962C8B-B14F-4D97-AF65-F5344CB8AC3E}">
        <p14:creationId xmlns:p14="http://schemas.microsoft.com/office/powerpoint/2010/main" val="413353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H2O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 - </a:t>
            </a:r>
            <a:r>
              <a:rPr lang="en-US" dirty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Hyperparameters Tuning</a:t>
            </a:r>
          </a:p>
          <a:p>
            <a:pPr lvl="1"/>
            <a:r>
              <a:rPr lang="en-US" dirty="0"/>
              <a:t>Model Stacking</a:t>
            </a:r>
          </a:p>
          <a:p>
            <a:pPr lvl="1"/>
            <a:r>
              <a:rPr lang="en-US" dirty="0"/>
              <a:t>Saving/Loading Models</a:t>
            </a:r>
          </a:p>
          <a:p>
            <a:pPr lvl="1"/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Resources:</a:t>
            </a:r>
          </a:p>
          <a:p>
            <a:pPr lvl="1"/>
            <a:r>
              <a:rPr lang="en-US" dirty="0"/>
              <a:t>bit.ly/h2o_budapest_1</a:t>
            </a:r>
          </a:p>
          <a:p>
            <a:pPr lvl="1"/>
            <a:r>
              <a:rPr lang="en-US" dirty="0"/>
              <a:t>bit.ly/joe_h2o_talk3</a:t>
            </a:r>
          </a:p>
          <a:p>
            <a:pPr lvl="1"/>
            <a:r>
              <a:rPr lang="en-US" dirty="0"/>
              <a:t>docs.h2o.ai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from our CEO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2081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“Software </a:t>
            </a:r>
            <a:r>
              <a:rPr lang="en-GB" sz="3200"/>
              <a:t>is </a:t>
            </a:r>
            <a:r>
              <a:rPr lang="en-GB" sz="3200" dirty="0"/>
              <a:t>eating the world and artificial intelligence (AI) is eating software, as traditional rules-based models no longer cut it in today’s rapidly changing world.”</a:t>
            </a:r>
          </a:p>
          <a:p>
            <a:pPr marL="0" indent="0" algn="r">
              <a:buNone/>
            </a:pPr>
            <a:r>
              <a:rPr lang="en-GB" sz="3600" dirty="0"/>
              <a:t> </a:t>
            </a:r>
            <a:r>
              <a:rPr lang="en-GB" dirty="0"/>
              <a:t>– </a:t>
            </a:r>
            <a:r>
              <a:rPr lang="en-GB" sz="2000" dirty="0"/>
              <a:t>Sri Ambarti, CEO and Co-founder, H2O.ai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3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-7200"/>
            <a:ext cx="8229240" cy="660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200" b="1" strike="noStrike" spc="299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H2O Overview</a:t>
            </a:r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A65379D8-788A-4A47-85DF-24C6DADD82C2}" type="slidenum">
              <a:rPr lang="en-GB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GB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816812"/>
            <a:ext cx="7465326" cy="378725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461623" y="863221"/>
            <a:ext cx="0" cy="37408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/>
          <p:nvPr/>
        </p:nvPicPr>
        <p:blipFill>
          <a:blip r:embed="rId3"/>
          <a:stretch/>
        </p:blipFill>
        <p:spPr>
          <a:xfrm>
            <a:off x="8101623" y="2350440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4171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374165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Community</a:t>
            </a:r>
          </a:p>
        </p:txBody>
      </p:sp>
    </p:spTree>
    <p:extLst>
      <p:ext uri="{BB962C8B-B14F-4D97-AF65-F5344CB8AC3E}">
        <p14:creationId xmlns:p14="http://schemas.microsoft.com/office/powerpoint/2010/main" val="1503455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Pafka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Sziland’s talks / blog posts about H2O:</a:t>
            </a:r>
          </a:p>
          <a:p>
            <a:pPr lvl="1"/>
            <a:r>
              <a:rPr lang="en-US" dirty="0">
                <a:hlinkClick r:id="rId2"/>
              </a:rPr>
              <a:t>ML Benchmark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Intro to ML with H2O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H2O Scoring</a:t>
            </a:r>
            <a:endParaRPr lang="en-US" dirty="0"/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This Talk (40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Web &amp; R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H2O?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developments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Second Talk (30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mxnet</a:t>
            </a:r>
          </a:p>
          <a:p>
            <a:pPr lvl="2"/>
            <a:r>
              <a:rPr lang="en-US" dirty="0"/>
              <a:t>H2O + TensorFlow</a:t>
            </a:r>
          </a:p>
          <a:p>
            <a:pPr lvl="2"/>
            <a:endParaRPr lang="en-US" dirty="0"/>
          </a:p>
          <a:p>
            <a:r>
              <a:rPr lang="en-US" b="1" dirty="0"/>
              <a:t>Third Talk (45 mins)</a:t>
            </a:r>
          </a:p>
          <a:p>
            <a:pPr lvl="1"/>
            <a:r>
              <a:rPr lang="en-US" dirty="0"/>
              <a:t>H2O + Spark = Sparkling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Spark MLlib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Pafka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Telenor (Telecom in Hungary) – Why H2O?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for Kaggle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16"/>
          <a:stretch/>
        </p:blipFill>
        <p:spPr>
          <a:xfrm>
            <a:off x="0" y="654048"/>
            <a:ext cx="9144000" cy="44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Support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795" y="1552605"/>
            <a:ext cx="3163409" cy="28111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https://lh3.googleusercontent.com/-gzegUxj-MaQ/V88WLOKbl1I/AAAAAAAAxmY/im3GW3biCr0RhJO2x3Md4rAtYxTH526ogCLcB/s1600/community-we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7472"/>
            <a:ext cx="4038600" cy="26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812" y="1152495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Google forum –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h2osteam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4166" y="115249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community.h2o.ai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26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Community in Paris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78329"/>
            <a:ext cx="4038600" cy="210212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761331"/>
            <a:ext cx="4038600" cy="22717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83043" y="4200098"/>
            <a:ext cx="4028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hlinkClick r:id="rId4"/>
              </a:rPr>
              <a:t>Docker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for H2O + TensorFlow demo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023256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Your local H2O expert is here –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Jiqiong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(Ji) Qiu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21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H2O Around the World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30" b="11077"/>
          <a:stretch/>
        </p:blipFill>
        <p:spPr>
          <a:xfrm>
            <a:off x="5948591" y="1192918"/>
            <a:ext cx="2160221" cy="14400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19426" y="2788394"/>
            <a:ext cx="2160221" cy="144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349" y="1199760"/>
            <a:ext cx="1922503" cy="14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" y="2788394"/>
            <a:ext cx="1922503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10" y="1199760"/>
            <a:ext cx="2560000" cy="14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9892" y="2788394"/>
            <a:ext cx="256892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87737" y="731981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Strata Hadoop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069" y="4262266"/>
            <a:ext cx="143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PyData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Amsterdam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8620" y="4262266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useR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! 2016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Stanford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0701" y="426226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satRdays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Budapest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0610" y="728560"/>
            <a:ext cx="25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London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Kaggle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Meetup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4835" y="72856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Chelsea Football Club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2188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Paris Machine Learning Applications Group</a:t>
            </a:r>
          </a:p>
          <a:p>
            <a:pPr lvl="1"/>
            <a:r>
              <a:rPr lang="en-US" dirty="0"/>
              <a:t>@ParisMLGroup</a:t>
            </a:r>
          </a:p>
          <a:p>
            <a:endParaRPr lang="en-US" dirty="0"/>
          </a:p>
          <a:p>
            <a:r>
              <a:rPr lang="en-US" b="1" dirty="0"/>
              <a:t>Murex</a:t>
            </a:r>
          </a:p>
          <a:p>
            <a:pPr lvl="1"/>
            <a:r>
              <a:rPr lang="en-US" dirty="0"/>
              <a:t>@Work_at_Murex</a:t>
            </a:r>
          </a:p>
          <a:p>
            <a:pPr lvl="1"/>
            <a:r>
              <a:rPr lang="en-US" dirty="0"/>
              <a:t>#MurexParis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H2O.ai</a:t>
            </a:r>
          </a:p>
          <a:p>
            <a:pPr lvl="1"/>
            <a:r>
              <a:rPr lang="en-US" dirty="0"/>
              <a:t>@h2oai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Joe</a:t>
            </a:r>
          </a:p>
          <a:p>
            <a:pPr lvl="1"/>
            <a:r>
              <a:rPr lang="en-US" dirty="0"/>
              <a:t>@matlabulous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83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Beaucoup!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Jiqiong (Ji) Qiu</a:t>
            </a:r>
          </a:p>
          <a:p>
            <a:r>
              <a:rPr lang="en-US" dirty="0"/>
              <a:t>Franck Bardol</a:t>
            </a:r>
          </a:p>
          <a:p>
            <a:r>
              <a:rPr lang="en-US" dirty="0"/>
              <a:t>Igor Carron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/>
              <a:t>bit.ly/h2o_paris_1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/>
              <a:t>github.com/woobe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17" y="3118367"/>
            <a:ext cx="2036486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59" y="3118367"/>
            <a:ext cx="1096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H2O.ai, the Company</a:t>
            </a:r>
          </a:p>
          <a:p>
            <a:pPr lvl="1"/>
            <a:r>
              <a:rPr lang="en-US" dirty="0"/>
              <a:t>Team: 80 (71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b="1" dirty="0"/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R, Python, Scala, Java and Web Interfaces</a:t>
            </a:r>
          </a:p>
          <a:p>
            <a:pPr lvl="1"/>
            <a:r>
              <a:rPr lang="en-US" dirty="0"/>
              <a:t>Distributed Algorithms that Scale to Big Data</a:t>
            </a:r>
          </a:p>
          <a:p>
            <a:pPr lvl="1"/>
            <a:r>
              <a:rPr lang="en-US" dirty="0"/>
              <a:t>Works with Laptop, Hadoop &amp; Spark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Jakub</a:t>
            </a:r>
          </a:p>
          <a:p>
            <a:r>
              <a:rPr lang="en-US" dirty="0"/>
              <a:t>(Kuba)</a:t>
            </a:r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H2O.ai &amp; Stanford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useR! 2016 Conference at Stanford</a:t>
            </a: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Virgin Media</a:t>
            </a: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11439</TotalTime>
  <Words>799</Words>
  <Application>Microsoft Office PowerPoint</Application>
  <PresentationFormat>On-screen Show (16:9)</PresentationFormat>
  <Paragraphs>279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Tweets</vt:lpstr>
      <vt:lpstr>PowerPoint Presentation</vt:lpstr>
      <vt:lpstr>About H2O.ai</vt:lpstr>
      <vt:lpstr>H2O.ai &amp; Stanford University</vt:lpstr>
      <vt:lpstr>Scientific Advisory Council</vt:lpstr>
      <vt:lpstr>H2O’s Mission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PowerPoint Presentation</vt:lpstr>
      <vt:lpstr>H2O R Package Demo</vt:lpstr>
      <vt:lpstr>H2O R Interface – Live Demo</vt:lpstr>
      <vt:lpstr>PowerPoint Presentation</vt:lpstr>
      <vt:lpstr>Other H2O Interfaces</vt:lpstr>
      <vt:lpstr>More Advanced Topics</vt:lpstr>
      <vt:lpstr>PowerPoint Presentation</vt:lpstr>
      <vt:lpstr>Quote from our CEO</vt:lpstr>
      <vt:lpstr>PowerPoint Presentation</vt:lpstr>
      <vt:lpstr>H2O’s Mission</vt:lpstr>
      <vt:lpstr>PowerPoint Presentation</vt:lpstr>
      <vt:lpstr>Szilard Pafka – ‎Chief Data Scientist at Epoch  </vt:lpstr>
      <vt:lpstr>Szilard Pafka – Why H2O?</vt:lpstr>
      <vt:lpstr>Telenor (Telecom in Hungary) – Why H2O?</vt:lpstr>
      <vt:lpstr>H2O for Kaggle</vt:lpstr>
      <vt:lpstr>H2O Customers</vt:lpstr>
      <vt:lpstr>H2O Community Support</vt:lpstr>
      <vt:lpstr>H2O Community in Paris</vt:lpstr>
      <vt:lpstr>H2O Around the World</vt:lpstr>
      <vt:lpstr>PowerPoint Presentation</vt:lpstr>
      <vt:lpstr>Recap: H2O’s Mission</vt:lpstr>
      <vt:lpstr>H2O is Evolving</vt:lpstr>
      <vt:lpstr>Merci Beaucoup!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932</cp:revision>
  <cp:lastPrinted>2016-09-01T23:03:45Z</cp:lastPrinted>
  <dcterms:created xsi:type="dcterms:W3CDTF">2015-09-15T15:26:47Z</dcterms:created>
  <dcterms:modified xsi:type="dcterms:W3CDTF">2016-09-21T14:15:00Z</dcterms:modified>
</cp:coreProperties>
</file>